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ink/ink3.xml" ContentType="application/inkml+xml"/>
  <Override PartName="/ppt/ink/ink4.xml" ContentType="application/inkml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79" r:id="rId3"/>
    <p:sldId id="257" r:id="rId4"/>
    <p:sldId id="258" r:id="rId5"/>
    <p:sldId id="259" r:id="rId6"/>
    <p:sldId id="260" r:id="rId7"/>
    <p:sldId id="271" r:id="rId8"/>
    <p:sldId id="278" r:id="rId9"/>
    <p:sldId id="264" r:id="rId10"/>
    <p:sldId id="267" r:id="rId11"/>
    <p:sldId id="269" r:id="rId12"/>
    <p:sldId id="261" r:id="rId13"/>
    <p:sldId id="270" r:id="rId14"/>
    <p:sldId id="268" r:id="rId15"/>
    <p:sldId id="265" r:id="rId16"/>
    <p:sldId id="273" r:id="rId17"/>
    <p:sldId id="272" r:id="rId18"/>
    <p:sldId id="266" r:id="rId19"/>
    <p:sldId id="263" r:id="rId20"/>
    <p:sldId id="262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" initials="D" lastIdx="2" clrIdx="0">
    <p:extLst>
      <p:ext uri="{19B8F6BF-5375-455C-9EA6-DF929625EA0E}">
        <p15:presenceInfo xmlns:p15="http://schemas.microsoft.com/office/powerpoint/2012/main" xmlns="" userId="D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9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4-05-18T18:40:12.259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7054CCC5-A16B-4C49-886C-94C9C4A8183A}" emma:medium="tactile" emma:mode="ink">
          <msink:context xmlns:msink="http://schemas.microsoft.com/ink/2010/main" type="inkDrawing" rotatedBoundingBox="18783,20878 18790,23830 18672,23831 18666,20879" shapeName="None"/>
        </emma:interpretation>
      </emma:emma>
    </inkml:annotationXML>
    <inkml:trace contextRef="#ctx0" brushRef="#br0">625 15463 78,'10'150'0,"-10"1307"16,0-112-1,0-1420-15,0-261 16,0 261-16,0-37 16,0-75-16,0 38 15,0 112-15,0 37 16,37-75-16,-37 75 15,75 37-15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4-05-18T18:40:12.260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F7FCE0FD-3EBC-4760-8A9C-13C569C60CAE}" emma:medium="tactile" emma:mode="ink">
          <msink:context xmlns:msink="http://schemas.microsoft.com/ink/2010/main" type="inkDrawing" rotatedBoundingBox="18065,5412 18123,5786 18098,5790 18041,5416" shapeName="None"/>
        </emma:interpretation>
      </emma:emma>
    </inkml:annotationXML>
    <inkml:trace contextRef="#ctx0" brushRef="#br0">0 0 0,'37'74'16,"-8"225"-16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4-05-18T18:40:12.261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58BB2B94-B561-433E-B342-D0460BD1AB6F}" emma:medium="tactile" emma:mode="ink">
          <msink:context xmlns:msink="http://schemas.microsoft.com/ink/2010/main" type="inkDrawing" rotatedBoundingBox="18564,17480 18564,18078 18549,18078 18549,17480" shapeName="None"/>
        </emma:interpretation>
      </emma:emma>
    </inkml:annotationXML>
    <inkml:trace contextRef="#ctx0" brushRef="#br0">523 12064 63,'0'598'15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4-05-18T18:40:12.262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115F3D66-96A2-4CB9-AA2D-7F2597B21552}" emma:medium="tactile" emma:mode="ink">
          <msink:context xmlns:msink="http://schemas.microsoft.com/ink/2010/main" type="inkDrawing" rotatedBoundingBox="19258,5338 19301,5040 19317,5042 19274,5340" shapeName="None"/>
        </emma:interpretation>
      </emma:emma>
    </inkml:annotationXML>
    <inkml:trace contextRef="#ctx0" brushRef="#br0">90 299 2138,'0'-37'0,"0"-38"15,37-74-15,-37 149 16,0-38-1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0959-C028-40BF-871A-405F8177F97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2DC97-E358-4B3B-8A61-E34815D333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12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974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135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658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22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3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87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383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231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69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037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786A7-F937-4DEB-920D-B558BC4DB0E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EEE9D-F3D4-468A-B258-476A4FDAC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7098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5.emf"/><Relationship Id="rId4" Type="http://schemas.openxmlformats.org/officeDocument/2006/relationships/customXml" Target="../ink/ink2.xml"/><Relationship Id="rId9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1672"/>
            <a:ext cx="9144000" cy="16808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МОУ Ахматовская ООШ</a:t>
            </a:r>
            <a:br>
              <a:rPr lang="ru-RU" dirty="0" smtClean="0"/>
            </a:br>
            <a:r>
              <a:rPr lang="ru-RU" dirty="0" smtClean="0"/>
              <a:t>индивидуальная проектная работа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770094"/>
            <a:ext cx="9144000" cy="2487706"/>
          </a:xfrm>
        </p:spPr>
        <p:txBody>
          <a:bodyPr/>
          <a:lstStyle/>
          <a:p>
            <a:r>
              <a:rPr lang="ru-RU" dirty="0" smtClean="0"/>
              <a:t>По теме «Роль металлов в истории человеческой цивилизации»</a:t>
            </a:r>
          </a:p>
          <a:p>
            <a:r>
              <a:rPr lang="ru-RU" dirty="0" smtClean="0"/>
              <a:t>По дисциплине «химия»</a:t>
            </a:r>
          </a:p>
          <a:p>
            <a:r>
              <a:rPr lang="ru-RU" dirty="0" smtClean="0"/>
              <a:t>Обучающейся 9 класса </a:t>
            </a:r>
          </a:p>
          <a:p>
            <a:r>
              <a:rPr lang="ru-RU" dirty="0" smtClean="0"/>
              <a:t>Тихомировой Ксении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908498" y="6160957"/>
            <a:ext cx="164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2023-2024г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9705" y="4437089"/>
            <a:ext cx="199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ТОЧКА РОСТА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4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287" y="506438"/>
            <a:ext cx="5205046" cy="4360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4261" y="506438"/>
            <a:ext cx="6097062" cy="4360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895" y="5317588"/>
            <a:ext cx="4712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ГИДРОМЕТАЛЛУРГИЯ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60123" y="5317588"/>
            <a:ext cx="523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ЭЛЕКТРОМЕТАЛЛУРГИЯ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92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828" y="981222"/>
            <a:ext cx="4056184" cy="3042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3506" y="1151792"/>
            <a:ext cx="4881491" cy="270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332" y="492369"/>
            <a:ext cx="585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СВОЙСТВА МЕТАЛЛОВ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8640" y="4290646"/>
            <a:ext cx="361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ПЛАСТИЧНОСТЬ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963506" y="4290646"/>
            <a:ext cx="461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ТВЕРДОСТЬ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9828" y="4947138"/>
            <a:ext cx="330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СЕРЕБРО,ЗОЛОТО,ОЛОВО,МЕДЬ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385538" y="5029200"/>
            <a:ext cx="246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АЛМАЗ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23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5403" y="393895"/>
            <a:ext cx="6696222" cy="6035040"/>
          </a:xfrm>
        </p:spPr>
      </p:pic>
    </p:spTree>
    <p:extLst>
      <p:ext uri="{BB962C8B-B14F-4D97-AF65-F5344CB8AC3E}">
        <p14:creationId xmlns:p14="http://schemas.microsoft.com/office/powerpoint/2010/main" xmlns="" val="30301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462" y="175847"/>
            <a:ext cx="5429046" cy="3223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7693" y="3139587"/>
            <a:ext cx="5251938" cy="3267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369" y="3810000"/>
            <a:ext cx="458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МЕТАЛЛИЧЕСКИЙ БЛЕСК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93877" y="2661138"/>
            <a:ext cx="466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КОВКОСТЬ (ТИТАН,МАГНИЙ,БРОНЗА)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44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961185" cy="4085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КОРРОЗИЯ МЕТАЛЛОВ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08" y="1014841"/>
            <a:ext cx="4805401" cy="36040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7692" y="2058194"/>
            <a:ext cx="4906108" cy="3679581"/>
          </a:xfrm>
        </p:spPr>
      </p:pic>
    </p:spTree>
    <p:extLst>
      <p:ext uri="{BB962C8B-B14F-4D97-AF65-F5344CB8AC3E}">
        <p14:creationId xmlns:p14="http://schemas.microsoft.com/office/powerpoint/2010/main" xmlns="" val="5850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769" y="281353"/>
            <a:ext cx="5152293" cy="34348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9273" y="1348154"/>
            <a:ext cx="4385896" cy="5019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4463" y="4174589"/>
            <a:ext cx="174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КОРРОЗИЯ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51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462" y="143755"/>
            <a:ext cx="5134707" cy="3408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2583" y="2051538"/>
            <a:ext cx="6342775" cy="40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654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308" y="410308"/>
            <a:ext cx="5685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МЕТОДЫ БОРЬБЫ С КОРРОЗИЕЙ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88" y="1158573"/>
            <a:ext cx="4375390" cy="3281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6339" y="2919047"/>
            <a:ext cx="4280553" cy="3394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1231" y="1158573"/>
            <a:ext cx="6494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НАНЕСЕНИЕ ПОКРЫТИЙ НА ПОВЕРХНОСТИ ПРЕДОХРАНЯЕМОГООТ КОРРОЗИИ МЕТАЛЛА(НАНЕСЕНИЕ ЭМАЛИ, МАСЛЯННЫХ КРАСОК,ЛАКОВ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339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231" y="351692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ИСПОЛЬЗОВАНИЕ НЕРЖАВЕЮЩЕЙ СТАЛИ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8965" y="1043354"/>
            <a:ext cx="8278081" cy="51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17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6641" y="890953"/>
            <a:ext cx="7604577" cy="5099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754" y="398585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ИНГИБИТОРЫ КОРРОЗИИ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21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9843"/>
            <a:ext cx="9144000" cy="27132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 исследования: металлы </a:t>
            </a:r>
            <a:br>
              <a:rPr lang="ru-RU" dirty="0" smtClean="0"/>
            </a:br>
            <a:r>
              <a:rPr lang="ru-RU" dirty="0" smtClean="0"/>
              <a:t>Цель : какую роль играет металл в жизни человека.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803161"/>
            <a:ext cx="9144000" cy="405483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Задачи: </a:t>
            </a:r>
          </a:p>
          <a:p>
            <a:r>
              <a:rPr lang="ru-RU" dirty="0" smtClean="0"/>
              <a:t>-дать определение металлов</a:t>
            </a:r>
          </a:p>
          <a:p>
            <a:r>
              <a:rPr lang="ru-RU" dirty="0" smtClean="0"/>
              <a:t>-способы получения</a:t>
            </a:r>
          </a:p>
          <a:p>
            <a:r>
              <a:rPr lang="ru-RU" dirty="0" smtClean="0"/>
              <a:t>-добыча металлов</a:t>
            </a:r>
          </a:p>
          <a:p>
            <a:r>
              <a:rPr lang="ru-RU" dirty="0" smtClean="0"/>
              <a:t>-роль в жизни человека</a:t>
            </a:r>
          </a:p>
          <a:p>
            <a:r>
              <a:rPr lang="ru-RU" dirty="0" smtClean="0"/>
              <a:t>Методы исследования : </a:t>
            </a:r>
          </a:p>
          <a:p>
            <a:r>
              <a:rPr lang="ru-RU" dirty="0" smtClean="0"/>
              <a:t>-поиск материалов в интернете и библиотеке</a:t>
            </a:r>
          </a:p>
          <a:p>
            <a:r>
              <a:rPr lang="ru-RU" dirty="0" smtClean="0"/>
              <a:t>-практическая работа</a:t>
            </a:r>
          </a:p>
          <a:p>
            <a:r>
              <a:rPr lang="ru-RU" dirty="0" smtClean="0"/>
              <a:t>-наблюдение</a:t>
            </a:r>
          </a:p>
          <a:p>
            <a:r>
              <a:rPr lang="ru-RU" dirty="0" smtClean="0"/>
              <a:t>-анализ полученных результатов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489" y="458844"/>
            <a:ext cx="5211692" cy="3491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396" y="2825262"/>
            <a:ext cx="5462958" cy="3563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867508"/>
            <a:ext cx="498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СОЗДАНИЕ КОНТАКТА С БОЛЕЕ АКТИВНЫМИМЕТАЛЛОМ - ПРОТЕКТОРОМ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183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587" y="1067738"/>
            <a:ext cx="5288836" cy="3961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8579" y="2602521"/>
            <a:ext cx="5368456" cy="3446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4708" y="363415"/>
            <a:ext cx="88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МЕДНЫЙ 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6487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815" y="457200"/>
            <a:ext cx="900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БРОНЗОВЫЙ ВЕК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306" y="1148862"/>
            <a:ext cx="5340879" cy="3778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8813" y="2687281"/>
            <a:ext cx="4678680" cy="32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05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9938" y="375138"/>
            <a:ext cx="99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ЖЕЛЕЗНЫЙ ВЕК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568" y="653588"/>
            <a:ext cx="5411247" cy="3593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6535" y="2895600"/>
            <a:ext cx="5752125" cy="3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92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9077" y="1091183"/>
            <a:ext cx="6638075" cy="5098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554" y="363415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СТАНОВЛЕНИЕ ЦИВИЛИЗАЦИИ С ПОМОЩЬЮ МЕТАЛЛА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575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Откуда к нам пришло слово металл?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4317" y="1825625"/>
            <a:ext cx="6543365" cy="4351338"/>
          </a:xfrm>
        </p:spPr>
      </p:pic>
    </p:spTree>
    <p:extLst>
      <p:ext uri="{BB962C8B-B14F-4D97-AF65-F5344CB8AC3E}">
        <p14:creationId xmlns:p14="http://schemas.microsoft.com/office/powerpoint/2010/main" xmlns="" val="20495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давно люди начали использовать металл?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8941" y="1825625"/>
            <a:ext cx="7034117" cy="4351338"/>
          </a:xfrm>
        </p:spPr>
      </p:pic>
    </p:spTree>
    <p:extLst>
      <p:ext uri="{BB962C8B-B14F-4D97-AF65-F5344CB8AC3E}">
        <p14:creationId xmlns:p14="http://schemas.microsoft.com/office/powerpoint/2010/main" xmlns="" val="36615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superseven7_2024-05-18-12-34-33_171602487359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7882" y="188259"/>
            <a:ext cx="11443447" cy="6293223"/>
          </a:xfrm>
        </p:spPr>
      </p:pic>
    </p:spTree>
    <p:extLst>
      <p:ext uri="{BB962C8B-B14F-4D97-AF65-F5344CB8AC3E}">
        <p14:creationId xmlns:p14="http://schemas.microsoft.com/office/powerpoint/2010/main" xmlns="" val="19226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 smtClean="0"/>
              <a:t>Содержание металлов в земной коре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13122174"/>
              </p:ext>
            </p:extLst>
          </p:nvPr>
        </p:nvGraphicFramePr>
        <p:xfrm>
          <a:off x="2330823" y="1815290"/>
          <a:ext cx="2017059" cy="39710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17059">
                  <a:extLst>
                    <a:ext uri="{9D8B030D-6E8A-4147-A177-3AD203B41FA5}">
                      <a16:colId xmlns:a16="http://schemas.microsoft.com/office/drawing/2014/main" xmlns="" val="3027632185"/>
                    </a:ext>
                  </a:extLst>
                </a:gridCol>
              </a:tblGrid>
              <a:tr h="361676">
                <a:tc>
                  <a:txBody>
                    <a:bodyPr/>
                    <a:lstStyle/>
                    <a:p>
                      <a:r>
                        <a:rPr lang="ru-RU" dirty="0" smtClean="0"/>
                        <a:t>ЗОЛОТО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5738726"/>
                  </a:ext>
                </a:extLst>
              </a:tr>
              <a:tr h="600878">
                <a:tc>
                  <a:txBody>
                    <a:bodyPr/>
                    <a:lstStyle/>
                    <a:p>
                      <a:r>
                        <a:rPr lang="ru-RU" dirty="0" smtClean="0"/>
                        <a:t>СЕРЕБРО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78753955"/>
                  </a:ext>
                </a:extLst>
              </a:tr>
              <a:tr h="600878">
                <a:tc>
                  <a:txBody>
                    <a:bodyPr/>
                    <a:lstStyle/>
                    <a:p>
                      <a:r>
                        <a:rPr lang="ru-RU" dirty="0" smtClean="0"/>
                        <a:t>СВИНЕЦ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3226625"/>
                  </a:ext>
                </a:extLst>
              </a:tr>
              <a:tr h="600878">
                <a:tc>
                  <a:txBody>
                    <a:bodyPr/>
                    <a:lstStyle/>
                    <a:p>
                      <a:r>
                        <a:rPr lang="ru-RU" dirty="0" smtClean="0"/>
                        <a:t>РТУТЬ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69484056"/>
                  </a:ext>
                </a:extLst>
              </a:tr>
              <a:tr h="600878">
                <a:tc>
                  <a:txBody>
                    <a:bodyPr/>
                    <a:lstStyle/>
                    <a:p>
                      <a:r>
                        <a:rPr lang="ru-RU" dirty="0" smtClean="0"/>
                        <a:t>МЕДЬ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1643828"/>
                  </a:ext>
                </a:extLst>
              </a:tr>
              <a:tr h="600878">
                <a:tc>
                  <a:txBody>
                    <a:bodyPr/>
                    <a:lstStyle/>
                    <a:p>
                      <a:r>
                        <a:rPr lang="ru-RU" dirty="0" smtClean="0"/>
                        <a:t>ОЛОВО 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14905103"/>
                  </a:ext>
                </a:extLst>
              </a:tr>
              <a:tr h="600878">
                <a:tc>
                  <a:txBody>
                    <a:bodyPr/>
                    <a:lstStyle/>
                    <a:p>
                      <a:r>
                        <a:rPr lang="ru-RU" dirty="0" smtClean="0"/>
                        <a:t>ЖЕЛЕЗО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17054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="" Requires="p14">
          <p:contentPart p14:bwMode="auto" r:id="rId2">
            <p14:nvContentPartPr>
              <p14:cNvPr id="19" name="Рукописный ввод 18"/>
              <p14:cNvContentPartPr/>
              <p14:nvPr/>
            </p14:nvContentPartPr>
            <p14:xfrm>
              <a:off x="6719929" y="7516609"/>
              <a:ext cx="44280" cy="1063080"/>
            </p14:xfrm>
          </p:contentPart>
        </mc:Choice>
        <mc:Fallback>
          <p:pic>
            <p:nvPicPr>
              <p:cNvPr id="19" name="Рукописный ввод 1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708049" y="7504729"/>
                <a:ext cx="68040" cy="10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20" name="Рукописный ввод 19"/>
              <p14:cNvContentPartPr/>
              <p14:nvPr/>
            </p14:nvContentPartPr>
            <p14:xfrm>
              <a:off x="6494929" y="1949929"/>
              <a:ext cx="24120" cy="134640"/>
            </p14:xfrm>
          </p:contentPart>
        </mc:Choice>
        <mc:Fallback>
          <p:pic>
            <p:nvPicPr>
              <p:cNvPr id="20" name="Рукописный ввод 1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83049" y="1938049"/>
                <a:ext cx="478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21" name="Рукописный ввод 20"/>
              <p14:cNvContentPartPr/>
              <p14:nvPr/>
            </p14:nvContentPartPr>
            <p14:xfrm>
              <a:off x="6683209" y="6292969"/>
              <a:ext cx="360" cy="215640"/>
            </p14:xfrm>
          </p:contentPart>
        </mc:Choice>
        <mc:Fallback>
          <p:pic>
            <p:nvPicPr>
              <p:cNvPr id="21" name="Рукописный ввод 2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671329" y="6281089"/>
                <a:ext cx="241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22" name="Рукописный ввод 21"/>
              <p14:cNvContentPartPr/>
              <p14:nvPr/>
            </p14:nvContentPartPr>
            <p14:xfrm>
              <a:off x="6938809" y="1815289"/>
              <a:ext cx="13680" cy="108000"/>
            </p14:xfrm>
          </p:contentPart>
        </mc:Choice>
        <mc:Fallback>
          <p:pic>
            <p:nvPicPr>
              <p:cNvPr id="22" name="Рукописный ввод 21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926929" y="1803409"/>
                <a:ext cx="37440" cy="131760"/>
              </a:xfrm>
              <a:prstGeom prst="rect">
                <a:avLst/>
              </a:prstGeom>
            </p:spPr>
          </p:pic>
        </mc:Fallback>
      </mc:AlternateContent>
      <p:cxnSp>
        <p:nvCxnSpPr>
          <p:cNvPr id="24" name="Прямая соединительная линия 23"/>
          <p:cNvCxnSpPr/>
          <p:nvPr/>
        </p:nvCxnSpPr>
        <p:spPr>
          <a:xfrm>
            <a:off x="4347882" y="1690688"/>
            <a:ext cx="0" cy="4168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7397001"/>
              </p:ext>
            </p:extLst>
          </p:nvPr>
        </p:nvGraphicFramePr>
        <p:xfrm>
          <a:off x="4365875" y="1790143"/>
          <a:ext cx="1277470" cy="4021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470">
                  <a:extLst>
                    <a:ext uri="{9D8B030D-6E8A-4147-A177-3AD203B41FA5}">
                      <a16:colId xmlns:a16="http://schemas.microsoft.com/office/drawing/2014/main" xmlns="" val="4097647510"/>
                    </a:ext>
                  </a:extLst>
                </a:gridCol>
              </a:tblGrid>
              <a:tr h="833784">
                <a:tc>
                  <a:txBody>
                    <a:bodyPr/>
                    <a:lstStyle/>
                    <a:p>
                      <a:r>
                        <a:rPr lang="ru-RU" dirty="0" smtClean="0"/>
                        <a:t>4,3 * 10-7%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2234601"/>
                  </a:ext>
                </a:extLst>
              </a:tr>
              <a:tr h="536419">
                <a:tc>
                  <a:txBody>
                    <a:bodyPr/>
                    <a:lstStyle/>
                    <a:p>
                      <a:r>
                        <a:rPr lang="ru-RU" dirty="0" smtClean="0"/>
                        <a:t>1*10-5%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3330410"/>
                  </a:ext>
                </a:extLst>
              </a:tr>
              <a:tr h="536419">
                <a:tc>
                  <a:txBody>
                    <a:bodyPr/>
                    <a:lstStyle/>
                    <a:p>
                      <a:r>
                        <a:rPr lang="ru-RU" dirty="0" smtClean="0"/>
                        <a:t>1,6*10-3%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6285430"/>
                  </a:ext>
                </a:extLst>
              </a:tr>
              <a:tr h="536419">
                <a:tc>
                  <a:txBody>
                    <a:bodyPr/>
                    <a:lstStyle/>
                    <a:p>
                      <a:r>
                        <a:rPr lang="ru-RU" dirty="0" smtClean="0"/>
                        <a:t>8*10%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5867842"/>
                  </a:ext>
                </a:extLst>
              </a:tr>
              <a:tr h="536419">
                <a:tc>
                  <a:txBody>
                    <a:bodyPr/>
                    <a:lstStyle/>
                    <a:p>
                      <a:r>
                        <a:rPr lang="ru-RU" dirty="0" smtClean="0"/>
                        <a:t>5*10-3%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6325162"/>
                  </a:ext>
                </a:extLst>
              </a:tr>
              <a:tr h="536419">
                <a:tc>
                  <a:txBody>
                    <a:bodyPr/>
                    <a:lstStyle/>
                    <a:p>
                      <a:r>
                        <a:rPr lang="ru-RU" dirty="0" smtClean="0"/>
                        <a:t>2*10-4%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5968348"/>
                  </a:ext>
                </a:extLst>
              </a:tr>
              <a:tr h="505442">
                <a:tc>
                  <a:txBody>
                    <a:bodyPr/>
                    <a:lstStyle/>
                    <a:p>
                      <a:r>
                        <a:rPr lang="ru-RU" dirty="0" smtClean="0"/>
                        <a:t>4,65%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3175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711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61" y="928467"/>
            <a:ext cx="6119081" cy="576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61" y="2504049"/>
            <a:ext cx="6119081" cy="575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182" y="436098"/>
            <a:ext cx="489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ЩЕЛОЧНЫЕ МЕТАЛЛЫ С КИСЛОРОДОМ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4261" y="1819979"/>
            <a:ext cx="571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ЩЕЛОЧНОЗЕМЕЛЬНЫЕ МЕТАЛЛЫ С КИСЛОРОДОМ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61" y="3967089"/>
            <a:ext cx="6006539" cy="5283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538" y="3394463"/>
            <a:ext cx="516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ДРУГИЕ МЕТАЛЛЫ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60" y="5261317"/>
            <a:ext cx="6006539" cy="5168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4445" y="4693691"/>
            <a:ext cx="540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ДРУГИЕ МЕТАЛЛЫ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21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АЛЬБЕРТ ВЕЛИКИЙ</a:t>
            </a:r>
            <a:endParaRPr lang="ru-RU" dirty="0"/>
          </a:p>
        </p:txBody>
      </p:sp>
      <p:pic>
        <p:nvPicPr>
          <p:cNvPr id="4" name="Содержимое 3" descr="220px-AlbertusMagn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9765" y="2008683"/>
            <a:ext cx="5369914" cy="452702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225" y="914399"/>
            <a:ext cx="5396752" cy="43165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1141" y="914399"/>
            <a:ext cx="5250635" cy="43165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7280" y="182880"/>
            <a:ext cx="1028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МЕТОДЫ ИЗУЧЕНИЯ МЕТАЛЛОВ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0505" y="5669280"/>
            <a:ext cx="507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МЕТАЛЛУРГИЯ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50966" y="5665764"/>
            <a:ext cx="452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ПИРОМЕТАЛЛУРГИЯ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8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182</Words>
  <Application>Microsoft Office PowerPoint</Application>
  <PresentationFormat>Произвольный</PresentationFormat>
  <Paragraphs>63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МОУ Ахматовская ООШ индивидуальная проектная работа </vt:lpstr>
      <vt:lpstr>Объект исследования: металлы  Цель : какую роль играет металл в жизни человека.</vt:lpstr>
      <vt:lpstr>Откуда к нам пришло слово металл?</vt:lpstr>
      <vt:lpstr>Как давно люди начали использовать металл?</vt:lpstr>
      <vt:lpstr>Слайд 5</vt:lpstr>
      <vt:lpstr>Содержание металлов в земной коре</vt:lpstr>
      <vt:lpstr>Слайд 7</vt:lpstr>
      <vt:lpstr>АЛЬБЕРТ ВЕЛИКИЙ</vt:lpstr>
      <vt:lpstr>Слайд 9</vt:lpstr>
      <vt:lpstr>Слайд 10</vt:lpstr>
      <vt:lpstr>Слайд 11</vt:lpstr>
      <vt:lpstr>Слайд 12</vt:lpstr>
      <vt:lpstr>Слайд 13</vt:lpstr>
      <vt:lpstr>КОРРОЗИЯ МЕТАЛЛОВ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</dc:creator>
  <cp:lastModifiedBy>administrator</cp:lastModifiedBy>
  <cp:revision>20</cp:revision>
  <dcterms:created xsi:type="dcterms:W3CDTF">2024-05-18T08:41:45Z</dcterms:created>
  <dcterms:modified xsi:type="dcterms:W3CDTF">2024-06-05T07:27:23Z</dcterms:modified>
</cp:coreProperties>
</file>